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44" autoAdjust="0"/>
  </p:normalViewPr>
  <p:slideViewPr>
    <p:cSldViewPr>
      <p:cViewPr varScale="1">
        <p:scale>
          <a:sx n="71" d="100"/>
          <a:sy n="71" d="100"/>
        </p:scale>
        <p:origin x="13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884-4EEE-4AE2-96BE-0411658CCED6}" type="datetimeFigureOut">
              <a:rPr lang="en-US" smtClean="0"/>
              <a:pPr/>
              <a:t>02/04/2023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8CB6-9042-4485-BA46-6CD0A4FE0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884-4EEE-4AE2-96BE-0411658CCED6}" type="datetimeFigureOut">
              <a:rPr lang="en-US" smtClean="0"/>
              <a:pPr/>
              <a:t>02/04/2023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8CB6-9042-4485-BA46-6CD0A4FE0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884-4EEE-4AE2-96BE-0411658CCED6}" type="datetimeFigureOut">
              <a:rPr lang="en-US" smtClean="0"/>
              <a:pPr/>
              <a:t>02/04/2023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8CB6-9042-4485-BA46-6CD0A4FE042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884-4EEE-4AE2-96BE-0411658CCED6}" type="datetimeFigureOut">
              <a:rPr lang="en-US" smtClean="0"/>
              <a:pPr/>
              <a:t>02/04/2023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8CB6-9042-4485-BA46-6CD0A4FE0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884-4EEE-4AE2-96BE-0411658CCED6}" type="datetimeFigureOut">
              <a:rPr lang="en-US" smtClean="0"/>
              <a:pPr/>
              <a:t>02/04/2023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8CB6-9042-4485-BA46-6CD0A4FE0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884-4EEE-4AE2-96BE-0411658CCED6}" type="datetimeFigureOut">
              <a:rPr lang="en-US" smtClean="0"/>
              <a:pPr/>
              <a:t>02/04/2023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8CB6-9042-4485-BA46-6CD0A4FE0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884-4EEE-4AE2-96BE-0411658CCED6}" type="datetimeFigureOut">
              <a:rPr lang="en-US" smtClean="0"/>
              <a:pPr/>
              <a:t>02/04/2023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8CB6-9042-4485-BA46-6CD0A4FE0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884-4EEE-4AE2-96BE-0411658CCED6}" type="datetimeFigureOut">
              <a:rPr lang="en-US" smtClean="0"/>
              <a:pPr/>
              <a:t>02/04/2023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8CB6-9042-4485-BA46-6CD0A4FE0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884-4EEE-4AE2-96BE-0411658CCED6}" type="datetimeFigureOut">
              <a:rPr lang="en-US" smtClean="0"/>
              <a:pPr/>
              <a:t>02/04/2023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8CB6-9042-4485-BA46-6CD0A4FE0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884-4EEE-4AE2-96BE-0411658CCED6}" type="datetimeFigureOut">
              <a:rPr lang="en-US" smtClean="0"/>
              <a:pPr/>
              <a:t>02/04/2023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8CB6-9042-4485-BA46-6CD0A4FE0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884-4EEE-4AE2-96BE-0411658CCED6}" type="datetimeFigureOut">
              <a:rPr lang="en-US" smtClean="0"/>
              <a:pPr/>
              <a:t>02/04/2023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8CB6-9042-4485-BA46-6CD0A4FE0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F838884-4EEE-4AE2-96BE-0411658CCED6}" type="datetimeFigureOut">
              <a:rPr lang="en-US" smtClean="0"/>
              <a:pPr/>
              <a:t>02/04/2023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6628CB6-9042-4485-BA46-6CD0A4FE0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8458200" cy="2590800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accent5">
                    <a:lumMod val="75000"/>
                  </a:schemeClr>
                </a:solidFill>
              </a:rPr>
              <a:t>HUMAN </a:t>
            </a:r>
            <a:endParaRPr lang="en-US" sz="9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505200"/>
            <a:ext cx="8305800" cy="20574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7030A0"/>
                </a:solidFill>
              </a:rPr>
              <a:t>Development</a:t>
            </a:r>
            <a:endParaRPr lang="en-US" sz="9600" dirty="0">
              <a:solidFill>
                <a:srgbClr val="7030A0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                                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                                                             </a:t>
            </a:r>
            <a:r>
              <a:rPr lang="en-US" sz="3600" dirty="0" smtClean="0">
                <a:solidFill>
                  <a:schemeClr val="tx1"/>
                </a:solidFill>
              </a:rPr>
              <a:t>Prachi </a:t>
            </a:r>
            <a:r>
              <a:rPr lang="en-US" sz="3600" dirty="0" err="1" smtClean="0">
                <a:solidFill>
                  <a:schemeClr val="tx1"/>
                </a:solidFill>
              </a:rPr>
              <a:t>Giri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SENSE OF HUMOR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33" t="4500" r="1333" b="7500"/>
          <a:stretch>
            <a:fillRect/>
          </a:stretch>
        </p:blipFill>
        <p:spPr bwMode="auto">
          <a:xfrm>
            <a:off x="228600" y="1982340"/>
            <a:ext cx="8915400" cy="487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SENSE OF JUSTICE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750" b="7500"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STRONG IMAGINATION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333" t="15750" r="6667" b="9750"/>
          <a:stretch>
            <a:fillRect/>
          </a:stretch>
        </p:blipFill>
        <p:spPr bwMode="auto">
          <a:xfrm>
            <a:off x="487706" y="1905000"/>
            <a:ext cx="8046641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KEEN OBSERVATION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:\Users\sai\AppData\Local\Microsoft\Windows\Temporary Internet Files\Content.Word\Screenshot_2017-08-07-08-26-25.png"/>
          <p:cNvPicPr>
            <a:picLocks noGrp="1"/>
          </p:cNvPicPr>
          <p:nvPr>
            <p:ph idx="1"/>
          </p:nvPr>
        </p:nvPicPr>
        <p:blipFill>
          <a:blip r:embed="rId2"/>
          <a:srcRect t="3750" b="55500"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PROBLEM SOLVING CAPABILITIES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:\Users\sai\AppData\Local\Microsoft\Windows\Temporary Internet Files\Content.Word\Screenshot_2017-08-07-08-30-00.png"/>
          <p:cNvPicPr>
            <a:picLocks noGrp="1"/>
          </p:cNvPicPr>
          <p:nvPr>
            <p:ph idx="1"/>
          </p:nvPr>
        </p:nvPicPr>
        <p:blipFill>
          <a:blip r:embed="rId2"/>
          <a:srcRect t="3750" b="25500"/>
          <a:stretch>
            <a:fillRect/>
          </a:stretch>
        </p:blipFill>
        <p:spPr bwMode="auto">
          <a:xfrm>
            <a:off x="228600" y="1752600"/>
            <a:ext cx="861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301" b="39757"/>
          <a:stretch>
            <a:fillRect/>
          </a:stretch>
        </p:blipFill>
        <p:spPr bwMode="auto">
          <a:xfrm>
            <a:off x="228600" y="66521"/>
            <a:ext cx="8382000" cy="656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000" b="67500"/>
          <a:stretch>
            <a:fillRect/>
          </a:stretch>
        </p:blipFill>
        <p:spPr bwMode="auto">
          <a:xfrm>
            <a:off x="381000" y="838200"/>
            <a:ext cx="8077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252" b="42408"/>
          <a:stretch>
            <a:fillRect/>
          </a:stretch>
        </p:blipFill>
        <p:spPr>
          <a:xfrm>
            <a:off x="228601" y="533400"/>
            <a:ext cx="8686800" cy="57912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500" b="63750"/>
          <a:stretch>
            <a:fillRect/>
          </a:stretch>
        </p:blipFill>
        <p:spPr bwMode="auto">
          <a:xfrm>
            <a:off x="0" y="16002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</a:rPr>
              <a:t>JUVENILE DELIQUENCY</a:t>
            </a:r>
            <a:endParaRPr lang="en-US" sz="80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C:\Users\sai\AppData\Local\Microsoft\Windows\Temporary Internet Files\Content.Word\Screenshot_2017-08-07-08-31-21.png"/>
          <p:cNvPicPr>
            <a:picLocks noGrp="1"/>
          </p:cNvPicPr>
          <p:nvPr>
            <p:ph idx="1"/>
          </p:nvPr>
        </p:nvPicPr>
        <p:blipFill>
          <a:blip r:embed="rId2"/>
          <a:srcRect t="29250" b="34500"/>
          <a:stretch>
            <a:fillRect/>
          </a:stretch>
        </p:blipFill>
        <p:spPr bwMode="auto">
          <a:xfrm>
            <a:off x="0" y="2209800"/>
            <a:ext cx="8686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510540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8000" dirty="0" smtClean="0">
                <a:solidFill>
                  <a:srgbClr val="FF0000"/>
                </a:solidFill>
              </a:rPr>
              <a:t>2.3</a:t>
            </a:r>
            <a:r>
              <a:rPr lang="en-US" sz="4000" dirty="0" smtClean="0">
                <a:solidFill>
                  <a:srgbClr val="FF0000"/>
                </a:solidFill>
              </a:rPr>
              <a:t> GIFTED CHILDREN</a:t>
            </a:r>
            <a:endParaRPr lang="en-US" sz="8000" dirty="0" smtClean="0">
              <a:solidFill>
                <a:srgbClr val="FF0000"/>
              </a:solidFill>
            </a:endParaRPr>
          </a:p>
          <a:p>
            <a:r>
              <a:rPr lang="en-US" sz="8000" dirty="0" smtClean="0">
                <a:solidFill>
                  <a:srgbClr val="FF0000"/>
                </a:solidFill>
              </a:rPr>
              <a:t>2.4 </a:t>
            </a:r>
            <a:r>
              <a:rPr lang="en-US" sz="4000" dirty="0" smtClean="0">
                <a:solidFill>
                  <a:srgbClr val="FF0000"/>
                </a:solidFill>
              </a:rPr>
              <a:t>JUVENILE DELIQUENTS</a:t>
            </a:r>
            <a:endParaRPr lang="en-US" sz="8000" dirty="0" smtClean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C000"/>
                </a:solidFill>
              </a:rPr>
              <a:t>Unit-2</a:t>
            </a:r>
            <a:endParaRPr lang="en-US" sz="9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31-58.png"/>
          <p:cNvPicPr>
            <a:picLocks noGrp="1"/>
          </p:cNvPicPr>
          <p:nvPr>
            <p:ph idx="1"/>
          </p:nvPr>
        </p:nvPicPr>
        <p:blipFill>
          <a:blip r:embed="rId2"/>
          <a:srcRect t="6000" b="13500"/>
          <a:stretch>
            <a:fillRect/>
          </a:stretch>
        </p:blipFill>
        <p:spPr bwMode="auto">
          <a:xfrm>
            <a:off x="228600" y="381000"/>
            <a:ext cx="8763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38-10.png"/>
          <p:cNvPicPr>
            <a:picLocks noGrp="1"/>
          </p:cNvPicPr>
          <p:nvPr>
            <p:ph idx="1"/>
          </p:nvPr>
        </p:nvPicPr>
        <p:blipFill>
          <a:blip r:embed="rId2"/>
          <a:srcRect t="6750" b="24750"/>
          <a:stretch>
            <a:fillRect/>
          </a:stretch>
        </p:blipFill>
        <p:spPr bwMode="auto">
          <a:xfrm>
            <a:off x="457200" y="685800"/>
            <a:ext cx="8382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PREVENTING JUVENILE DELIQUENCY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:\Users\sai\AppData\Local\Microsoft\Windows\Temporary Internet Files\Content.Word\Screenshot_2017-08-07-08-41-59.png"/>
          <p:cNvPicPr>
            <a:picLocks noGrp="1"/>
          </p:cNvPicPr>
          <p:nvPr>
            <p:ph idx="1"/>
          </p:nvPr>
        </p:nvPicPr>
        <p:blipFill>
          <a:blip r:embed="rId2"/>
          <a:srcRect t="3750" b="56250"/>
          <a:stretch>
            <a:fillRect/>
          </a:stretch>
        </p:blipFill>
        <p:spPr bwMode="auto">
          <a:xfrm>
            <a:off x="152400" y="1828800"/>
            <a:ext cx="853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42-14.png"/>
          <p:cNvPicPr>
            <a:picLocks noGrp="1"/>
          </p:cNvPicPr>
          <p:nvPr>
            <p:ph idx="1"/>
          </p:nvPr>
        </p:nvPicPr>
        <p:blipFill>
          <a:blip r:embed="rId2"/>
          <a:srcRect t="6000" b="56250"/>
          <a:stretch>
            <a:fillRect/>
          </a:stretch>
        </p:blipFill>
        <p:spPr bwMode="auto">
          <a:xfrm>
            <a:off x="685800" y="838200"/>
            <a:ext cx="7848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36-51.png"/>
          <p:cNvPicPr>
            <a:picLocks noGrp="1"/>
          </p:cNvPicPr>
          <p:nvPr>
            <p:ph idx="1"/>
          </p:nvPr>
        </p:nvPicPr>
        <p:blipFill>
          <a:blip r:embed="rId2"/>
          <a:srcRect t="6000" b="39750"/>
          <a:stretch>
            <a:fillRect/>
          </a:stretch>
        </p:blipFill>
        <p:spPr bwMode="auto">
          <a:xfrm>
            <a:off x="304800" y="5334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35-50.png"/>
          <p:cNvPicPr>
            <a:picLocks noGrp="1"/>
          </p:cNvPicPr>
          <p:nvPr>
            <p:ph idx="1"/>
          </p:nvPr>
        </p:nvPicPr>
        <p:blipFill>
          <a:blip r:embed="rId2"/>
          <a:srcRect t="4500" b="34500"/>
          <a:stretch>
            <a:fillRect/>
          </a:stretch>
        </p:blipFill>
        <p:spPr bwMode="auto">
          <a:xfrm>
            <a:off x="0" y="6858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35-33.png"/>
          <p:cNvPicPr>
            <a:picLocks noGrp="1"/>
          </p:cNvPicPr>
          <p:nvPr>
            <p:ph idx="1"/>
          </p:nvPr>
        </p:nvPicPr>
        <p:blipFill>
          <a:blip r:embed="rId2"/>
          <a:srcRect t="30000" b="33000"/>
          <a:stretch>
            <a:fillRect/>
          </a:stretch>
        </p:blipFill>
        <p:spPr bwMode="auto">
          <a:xfrm>
            <a:off x="381000" y="762000"/>
            <a:ext cx="8458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sai\AppData\Local\Microsoft\Windows\Temporary Internet Files\Content.Word\Screenshot_2017-08-07-08-35-17.png"/>
          <p:cNvPicPr/>
          <p:nvPr/>
        </p:nvPicPr>
        <p:blipFill>
          <a:blip r:embed="rId2"/>
          <a:srcRect t="81000" b="7500"/>
          <a:stretch>
            <a:fillRect/>
          </a:stretch>
        </p:blipFill>
        <p:spPr bwMode="auto">
          <a:xfrm>
            <a:off x="0" y="533400"/>
            <a:ext cx="8991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35-06.png"/>
          <p:cNvPicPr>
            <a:picLocks noGrp="1"/>
          </p:cNvPicPr>
          <p:nvPr>
            <p:ph idx="1"/>
          </p:nvPr>
        </p:nvPicPr>
        <p:blipFill>
          <a:blip r:embed="rId2"/>
          <a:srcRect t="3750" b="60750"/>
          <a:stretch>
            <a:fillRect/>
          </a:stretch>
        </p:blipFill>
        <p:spPr bwMode="auto">
          <a:xfrm>
            <a:off x="0" y="1066800"/>
            <a:ext cx="8915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32-33.png"/>
          <p:cNvPicPr>
            <a:picLocks noGrp="1"/>
          </p:cNvPicPr>
          <p:nvPr>
            <p:ph idx="1"/>
          </p:nvPr>
        </p:nvPicPr>
        <p:blipFill>
          <a:blip r:embed="rId2"/>
          <a:srcRect t="3750" b="60000"/>
          <a:stretch>
            <a:fillRect/>
          </a:stretch>
        </p:blipFill>
        <p:spPr bwMode="auto">
          <a:xfrm>
            <a:off x="152400" y="762000"/>
            <a:ext cx="8991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i="1" dirty="0" smtClean="0">
                <a:solidFill>
                  <a:srgbClr val="FF0000"/>
                </a:solidFill>
              </a:rPr>
              <a:t>GIFTED CHILDREN</a:t>
            </a:r>
            <a:endParaRPr lang="en-US" sz="8000" i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3" descr="C:\Users\sai\AppData\Local\Microsoft\Windows\Temporary Internet Files\Content.Word\Screenshot_2017-08-07-07-29-33.png"/>
          <p:cNvPicPr>
            <a:picLocks noGrp="1"/>
          </p:cNvPicPr>
          <p:nvPr>
            <p:ph idx="1"/>
          </p:nvPr>
        </p:nvPicPr>
        <p:blipFill>
          <a:blip r:embed="rId2"/>
          <a:srcRect l="4000" t="19500" r="-4000" b="24750"/>
          <a:stretch>
            <a:fillRect/>
          </a:stretch>
        </p:blipFill>
        <p:spPr bwMode="auto">
          <a:xfrm>
            <a:off x="533400" y="1828800"/>
            <a:ext cx="8077200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1-19.png"/>
          <p:cNvPicPr>
            <a:picLocks noGrp="1"/>
          </p:cNvPicPr>
          <p:nvPr>
            <p:ph idx="1"/>
          </p:nvPr>
        </p:nvPicPr>
        <p:blipFill>
          <a:blip r:embed="rId2"/>
          <a:srcRect l="8000" t="30000" r="5333" b="34500"/>
          <a:stretch>
            <a:fillRect/>
          </a:stretch>
        </p:blipFill>
        <p:spPr bwMode="auto">
          <a:xfrm>
            <a:off x="228600" y="990600"/>
            <a:ext cx="8915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1-10.png"/>
          <p:cNvPicPr>
            <a:picLocks noGrp="1"/>
          </p:cNvPicPr>
          <p:nvPr>
            <p:ph idx="1"/>
          </p:nvPr>
        </p:nvPicPr>
        <p:blipFill>
          <a:blip r:embed="rId2"/>
          <a:srcRect l="13333" t="28500" r="2667" b="32250"/>
          <a:stretch>
            <a:fillRect/>
          </a:stretch>
        </p:blipFill>
        <p:spPr bwMode="auto">
          <a:xfrm>
            <a:off x="-152400" y="1066800"/>
            <a:ext cx="9296400" cy="554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0-59.png"/>
          <p:cNvPicPr>
            <a:picLocks noGrp="1"/>
          </p:cNvPicPr>
          <p:nvPr>
            <p:ph idx="1"/>
          </p:nvPr>
        </p:nvPicPr>
        <p:blipFill>
          <a:blip r:embed="rId2"/>
          <a:srcRect l="5333" t="30750" r="4000" b="34500"/>
          <a:stretch>
            <a:fillRect/>
          </a:stretch>
        </p:blipFill>
        <p:spPr bwMode="auto">
          <a:xfrm>
            <a:off x="0" y="609600"/>
            <a:ext cx="8839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0-50.png"/>
          <p:cNvPicPr>
            <a:picLocks noGrp="1"/>
          </p:cNvPicPr>
          <p:nvPr>
            <p:ph idx="1"/>
          </p:nvPr>
        </p:nvPicPr>
        <p:blipFill>
          <a:blip r:embed="rId2"/>
          <a:srcRect l="5333" t="30750" r="5333" b="33750"/>
          <a:stretch>
            <a:fillRect/>
          </a:stretch>
        </p:blipFill>
        <p:spPr bwMode="auto">
          <a:xfrm>
            <a:off x="304800" y="914400"/>
            <a:ext cx="883919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0-43.png"/>
          <p:cNvPicPr>
            <a:picLocks noGrp="1"/>
          </p:cNvPicPr>
          <p:nvPr>
            <p:ph idx="1"/>
          </p:nvPr>
        </p:nvPicPr>
        <p:blipFill>
          <a:blip r:embed="rId2"/>
          <a:srcRect l="6667" t="30000" r="5333" b="33000"/>
          <a:stretch>
            <a:fillRect/>
          </a:stretch>
        </p:blipFill>
        <p:spPr bwMode="auto">
          <a:xfrm>
            <a:off x="685800" y="609600"/>
            <a:ext cx="769619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0-35.png"/>
          <p:cNvPicPr>
            <a:picLocks noGrp="1"/>
          </p:cNvPicPr>
          <p:nvPr>
            <p:ph idx="1"/>
          </p:nvPr>
        </p:nvPicPr>
        <p:blipFill>
          <a:blip r:embed="rId2"/>
          <a:srcRect l="8000" t="29250" r="5333" b="32250"/>
          <a:stretch>
            <a:fillRect/>
          </a:stretch>
        </p:blipFill>
        <p:spPr bwMode="auto">
          <a:xfrm>
            <a:off x="685800" y="762000"/>
            <a:ext cx="761999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0-24.png"/>
          <p:cNvPicPr>
            <a:picLocks noGrp="1"/>
          </p:cNvPicPr>
          <p:nvPr>
            <p:ph idx="1"/>
          </p:nvPr>
        </p:nvPicPr>
        <p:blipFill>
          <a:blip r:embed="rId2"/>
          <a:srcRect l="5333" t="27750" r="5333" b="34500"/>
          <a:stretch>
            <a:fillRect/>
          </a:stretch>
        </p:blipFill>
        <p:spPr bwMode="auto">
          <a:xfrm>
            <a:off x="228600" y="381000"/>
            <a:ext cx="8915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0-06.png"/>
          <p:cNvPicPr>
            <a:picLocks noGrp="1"/>
          </p:cNvPicPr>
          <p:nvPr>
            <p:ph idx="1"/>
          </p:nvPr>
        </p:nvPicPr>
        <p:blipFill>
          <a:blip r:embed="rId2"/>
          <a:srcRect t="29250" b="33000"/>
          <a:stretch>
            <a:fillRect/>
          </a:stretch>
        </p:blipFill>
        <p:spPr bwMode="auto">
          <a:xfrm>
            <a:off x="0" y="533400"/>
            <a:ext cx="8915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59-56.png"/>
          <p:cNvPicPr>
            <a:picLocks noGrp="1"/>
          </p:cNvPicPr>
          <p:nvPr>
            <p:ph idx="1"/>
          </p:nvPr>
        </p:nvPicPr>
        <p:blipFill>
          <a:blip r:embed="rId2"/>
          <a:srcRect t="30000" b="33750"/>
          <a:stretch>
            <a:fillRect/>
          </a:stretch>
        </p:blipFill>
        <p:spPr bwMode="auto">
          <a:xfrm>
            <a:off x="0" y="762000"/>
            <a:ext cx="9220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59-47.png"/>
          <p:cNvPicPr>
            <a:picLocks noGrp="1"/>
          </p:cNvPicPr>
          <p:nvPr>
            <p:ph idx="1"/>
          </p:nvPr>
        </p:nvPicPr>
        <p:blipFill>
          <a:blip r:embed="rId2"/>
          <a:srcRect t="28500" b="33000"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7-30-36.png"/>
          <p:cNvPicPr>
            <a:picLocks noGrp="1"/>
          </p:cNvPicPr>
          <p:nvPr>
            <p:ph idx="1"/>
          </p:nvPr>
        </p:nvPicPr>
        <p:blipFill>
          <a:blip r:embed="rId2"/>
          <a:srcRect l="-1333" t="39000" r="-2667" b="41250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CHARCTERISTICS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59-39.png"/>
          <p:cNvPicPr>
            <a:picLocks noGrp="1"/>
          </p:cNvPicPr>
          <p:nvPr>
            <p:ph idx="1"/>
          </p:nvPr>
        </p:nvPicPr>
        <p:blipFill>
          <a:blip r:embed="rId2"/>
          <a:srcRect t="26250" b="33750"/>
          <a:stretch>
            <a:fillRect/>
          </a:stretch>
        </p:blipFill>
        <p:spPr bwMode="auto">
          <a:xfrm>
            <a:off x="304800" y="990600"/>
            <a:ext cx="8305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59-14.png"/>
          <p:cNvPicPr>
            <a:picLocks noGrp="1"/>
          </p:cNvPicPr>
          <p:nvPr>
            <p:ph idx="1"/>
          </p:nvPr>
        </p:nvPicPr>
        <p:blipFill>
          <a:blip r:embed="rId2"/>
          <a:srcRect l="6667" t="29250" r="5333" b="33750"/>
          <a:stretch>
            <a:fillRect/>
          </a:stretch>
        </p:blipFill>
        <p:spPr bwMode="auto">
          <a:xfrm>
            <a:off x="762000" y="838200"/>
            <a:ext cx="8382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59-07.png"/>
          <p:cNvPicPr>
            <a:picLocks noGrp="1"/>
          </p:cNvPicPr>
          <p:nvPr>
            <p:ph idx="1"/>
          </p:nvPr>
        </p:nvPicPr>
        <p:blipFill>
          <a:blip r:embed="rId2" cstate="print"/>
          <a:srcRect t="29155" b="29155"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58-56.png"/>
          <p:cNvPicPr>
            <a:picLocks noGrp="1"/>
          </p:cNvPicPr>
          <p:nvPr>
            <p:ph idx="1"/>
          </p:nvPr>
        </p:nvPicPr>
        <p:blipFill>
          <a:blip r:embed="rId2"/>
          <a:srcRect l="4000" t="28500" r="5333" b="32250"/>
          <a:stretch>
            <a:fillRect/>
          </a:stretch>
        </p:blipFill>
        <p:spPr bwMode="auto">
          <a:xfrm>
            <a:off x="685800" y="1219200"/>
            <a:ext cx="7467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FF00"/>
                </a:solidFill>
              </a:rPr>
              <a:t>NEWS</a:t>
            </a:r>
            <a:endParaRPr lang="en-US" sz="9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C:\Users\sai\AppData\Local\Microsoft\Windows\Temporary Internet Files\Content.Word\Screenshot_2017-08-07-08-50-52.png"/>
          <p:cNvPicPr>
            <a:picLocks noGrp="1"/>
          </p:cNvPicPr>
          <p:nvPr>
            <p:ph idx="1"/>
          </p:nvPr>
        </p:nvPicPr>
        <p:blipFill>
          <a:blip r:embed="rId2"/>
          <a:srcRect t="27000" b="34500"/>
          <a:stretch>
            <a:fillRect/>
          </a:stretch>
        </p:blipFill>
        <p:spPr bwMode="auto">
          <a:xfrm>
            <a:off x="0" y="1752600"/>
            <a:ext cx="891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50-32.png"/>
          <p:cNvPicPr>
            <a:picLocks noGrp="1"/>
          </p:cNvPicPr>
          <p:nvPr>
            <p:ph idx="1"/>
          </p:nvPr>
        </p:nvPicPr>
        <p:blipFill>
          <a:blip r:embed="rId2"/>
          <a:srcRect t="26250" b="34500"/>
          <a:stretch>
            <a:fillRect/>
          </a:stretch>
        </p:blipFill>
        <p:spPr bwMode="auto">
          <a:xfrm>
            <a:off x="0" y="457200"/>
            <a:ext cx="8915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8-50-16.png"/>
          <p:cNvPicPr>
            <a:picLocks noGrp="1"/>
          </p:cNvPicPr>
          <p:nvPr>
            <p:ph idx="1"/>
          </p:nvPr>
        </p:nvPicPr>
        <p:blipFill>
          <a:blip r:embed="rId2"/>
          <a:srcRect l="13333" t="26250" r="4000" b="33750"/>
          <a:stretch>
            <a:fillRect/>
          </a:stretch>
        </p:blipFill>
        <p:spPr bwMode="auto">
          <a:xfrm>
            <a:off x="381000" y="381000"/>
            <a:ext cx="8763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1-30.png"/>
          <p:cNvPicPr>
            <a:picLocks noGrp="1"/>
          </p:cNvPicPr>
          <p:nvPr>
            <p:ph idx="1"/>
          </p:nvPr>
        </p:nvPicPr>
        <p:blipFill>
          <a:blip r:embed="rId2" cstate="print"/>
          <a:srcRect t="21204" b="23854"/>
          <a:stretch>
            <a:fillRect/>
          </a:stretch>
        </p:blipFill>
        <p:spPr bwMode="auto">
          <a:xfrm>
            <a:off x="457200" y="762000"/>
            <a:ext cx="8686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1-49.png"/>
          <p:cNvPicPr>
            <a:picLocks noGrp="1"/>
          </p:cNvPicPr>
          <p:nvPr>
            <p:ph idx="1"/>
          </p:nvPr>
        </p:nvPicPr>
        <p:blipFill>
          <a:blip r:embed="rId2"/>
          <a:srcRect t="29250" b="33750"/>
          <a:stretch>
            <a:fillRect/>
          </a:stretch>
        </p:blipFill>
        <p:spPr bwMode="auto">
          <a:xfrm>
            <a:off x="152400" y="1143000"/>
            <a:ext cx="8991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1-58.png"/>
          <p:cNvPicPr>
            <a:picLocks noGrp="1"/>
          </p:cNvPicPr>
          <p:nvPr>
            <p:ph idx="1"/>
          </p:nvPr>
        </p:nvPicPr>
        <p:blipFill>
          <a:blip r:embed="rId2" cstate="print"/>
          <a:srcRect t="23854" b="18553"/>
          <a:stretch>
            <a:fillRect/>
          </a:stretch>
        </p:blipFill>
        <p:spPr bwMode="auto">
          <a:xfrm>
            <a:off x="762000" y="1219201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2209800"/>
          </a:xfrm>
        </p:spPr>
        <p:txBody>
          <a:bodyPr>
            <a:normAutofit/>
          </a:bodyPr>
          <a:lstStyle/>
          <a:p>
            <a:r>
              <a:rPr lang="en-US" sz="7200" i="1" dirty="0" smtClean="0">
                <a:solidFill>
                  <a:srgbClr val="FF0000"/>
                </a:solidFill>
              </a:rPr>
              <a:t>VERBAL ABILITY</a:t>
            </a:r>
            <a:endParaRPr lang="en-US" sz="7200" i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:\Users\sai\AppData\Local\Microsoft\Windows\Temporary Internet Files\Content.Word\Screenshot_2017-08-07-07-34-04.png"/>
          <p:cNvPicPr>
            <a:picLocks noGrp="1"/>
          </p:cNvPicPr>
          <p:nvPr>
            <p:ph idx="1"/>
          </p:nvPr>
        </p:nvPicPr>
        <p:blipFill>
          <a:blip r:embed="rId2"/>
          <a:srcRect t="3000" b="6750"/>
          <a:stretch>
            <a:fillRect/>
          </a:stretch>
        </p:blipFill>
        <p:spPr bwMode="auto">
          <a:xfrm>
            <a:off x="381000" y="16764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2-09.png"/>
          <p:cNvPicPr>
            <a:picLocks noGrp="1"/>
          </p:cNvPicPr>
          <p:nvPr>
            <p:ph idx="1"/>
          </p:nvPr>
        </p:nvPicPr>
        <p:blipFill>
          <a:blip r:embed="rId2"/>
          <a:srcRect t="27000" b="30000"/>
          <a:stretch>
            <a:fillRect/>
          </a:stretch>
        </p:blipFill>
        <p:spPr bwMode="auto">
          <a:xfrm>
            <a:off x="228600" y="533400"/>
            <a:ext cx="8686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2-16.png"/>
          <p:cNvPicPr>
            <a:picLocks noGrp="1"/>
          </p:cNvPicPr>
          <p:nvPr>
            <p:ph idx="1"/>
          </p:nvPr>
        </p:nvPicPr>
        <p:blipFill>
          <a:blip r:embed="rId2"/>
          <a:srcRect t="26250" b="30000"/>
          <a:stretch>
            <a:fillRect/>
          </a:stretch>
        </p:blipFill>
        <p:spPr bwMode="auto">
          <a:xfrm>
            <a:off x="533400" y="838200"/>
            <a:ext cx="8077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ai\AppData\Local\Microsoft\Windows\Temporary Internet Files\Content.Word\Screenshot_2017-08-07-09-00-15.png"/>
          <p:cNvPicPr>
            <a:picLocks noGrp="1"/>
          </p:cNvPicPr>
          <p:nvPr>
            <p:ph idx="1"/>
          </p:nvPr>
        </p:nvPicPr>
        <p:blipFill>
          <a:blip r:embed="rId2"/>
          <a:srcRect t="29250" b="34500"/>
          <a:stretch>
            <a:fillRect/>
          </a:stretch>
        </p:blipFill>
        <p:spPr bwMode="auto">
          <a:xfrm>
            <a:off x="457200" y="381000"/>
            <a:ext cx="8229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4800" dirty="0" smtClean="0"/>
              <a:t>TO PRACHI MAM FOR HELPING ME IN COMPLETING MY PRESENTATION</a:t>
            </a:r>
            <a:endParaRPr lang="en-US" sz="4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i="1" dirty="0" smtClean="0">
                <a:solidFill>
                  <a:srgbClr val="FF0000"/>
                </a:solidFill>
              </a:rPr>
              <a:t>THANKS YOU</a:t>
            </a:r>
            <a:endParaRPr lang="en-US" sz="7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 fontScale="77500" lnSpcReduction="20000"/>
          </a:bodyPr>
          <a:lstStyle/>
          <a:p>
            <a:r>
              <a:rPr lang="en-US" sz="8800" dirty="0" smtClean="0"/>
              <a:t>SHWETA</a:t>
            </a:r>
          </a:p>
          <a:p>
            <a:r>
              <a:rPr lang="en-US" sz="8800" dirty="0" smtClean="0"/>
              <a:t>GHOSALKAR</a:t>
            </a:r>
          </a:p>
          <a:p>
            <a:r>
              <a:rPr lang="en-US" sz="8800" dirty="0" smtClean="0"/>
              <a:t>BSC 3 YEAR SEM5</a:t>
            </a:r>
            <a:endParaRPr lang="en-US" sz="8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CREATED BY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1828800"/>
          </a:xfrm>
        </p:spPr>
        <p:txBody>
          <a:bodyPr>
            <a:normAutofit fontScale="90000"/>
          </a:bodyPr>
          <a:lstStyle/>
          <a:p>
            <a:r>
              <a:rPr lang="en-US" sz="6000" i="1" dirty="0" smtClean="0">
                <a:solidFill>
                  <a:srgbClr val="FF0000"/>
                </a:solidFill>
              </a:rPr>
              <a:t>INFORMATION PROCESSING</a:t>
            </a:r>
            <a:endParaRPr lang="en-US" sz="6000" i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:\Users\sai\AppData\Local\Microsoft\Windows\Temporary Internet Files\Content.Word\Screenshot_2017-08-07-07-40-24.png"/>
          <p:cNvPicPr>
            <a:picLocks noGrp="1"/>
          </p:cNvPicPr>
          <p:nvPr>
            <p:ph idx="1"/>
          </p:nvPr>
        </p:nvPicPr>
        <p:blipFill>
          <a:blip r:embed="rId2"/>
          <a:srcRect t="4500" b="57000"/>
          <a:stretch>
            <a:fillRect/>
          </a:stretch>
        </p:blipFill>
        <p:spPr bwMode="auto">
          <a:xfrm>
            <a:off x="0" y="1752600"/>
            <a:ext cx="891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i="1" dirty="0" smtClean="0">
                <a:solidFill>
                  <a:srgbClr val="FF0000"/>
                </a:solidFill>
              </a:rPr>
              <a:t>HIGH CURIOSITY LEVEL</a:t>
            </a:r>
            <a:endParaRPr lang="en-US" sz="6600" i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:\Users\sai\AppData\Local\Microsoft\Windows\Temporary Internet Files\Content.Word\Screenshot_2017-08-07-07-42-11.png"/>
          <p:cNvPicPr>
            <a:picLocks noGrp="1"/>
          </p:cNvPicPr>
          <p:nvPr>
            <p:ph idx="1"/>
          </p:nvPr>
        </p:nvPicPr>
        <p:blipFill>
          <a:blip r:embed="rId2"/>
          <a:srcRect t="3750" b="44250"/>
          <a:stretch>
            <a:fillRect/>
          </a:stretch>
        </p:blipFill>
        <p:spPr bwMode="auto">
          <a:xfrm>
            <a:off x="304800" y="1295400"/>
            <a:ext cx="8534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i="1" dirty="0" smtClean="0">
                <a:solidFill>
                  <a:srgbClr val="FF0000"/>
                </a:solidFill>
              </a:rPr>
              <a:t>MEMORY RETENTION</a:t>
            </a:r>
            <a:endParaRPr lang="en-US" sz="6600" i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:\Users\sai\AppData\Local\Microsoft\Windows\Temporary Internet Files\Content.Word\Screenshot_2017-08-07-07-44-29.png"/>
          <p:cNvPicPr>
            <a:picLocks noGrp="1"/>
          </p:cNvPicPr>
          <p:nvPr>
            <p:ph idx="1"/>
          </p:nvPr>
        </p:nvPicPr>
        <p:blipFill>
          <a:blip r:embed="rId2"/>
          <a:srcRect t="3750" b="27750"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INTENSITY AND PERSISTENCE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:\Users\sai\AppData\Local\Microsoft\Windows\Temporary Internet Files\Content.Word\Screenshot_2017-08-07-07-46-36.png"/>
          <p:cNvPicPr>
            <a:picLocks noGrp="1"/>
          </p:cNvPicPr>
          <p:nvPr>
            <p:ph idx="1"/>
          </p:nvPr>
        </p:nvPicPr>
        <p:blipFill>
          <a:blip r:embed="rId2"/>
          <a:srcRect t="8250" b="12000"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gg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ggg</Template>
  <TotalTime>127</TotalTime>
  <Words>67</Words>
  <Application>Microsoft Office PowerPoint</Application>
  <PresentationFormat>On-screen Show (4:3)</PresentationFormat>
  <Paragraphs>28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Candara</vt:lpstr>
      <vt:lpstr>Symbol</vt:lpstr>
      <vt:lpstr>ggg</vt:lpstr>
      <vt:lpstr>HUMAN </vt:lpstr>
      <vt:lpstr>Unit-2</vt:lpstr>
      <vt:lpstr>GIFTED CHILDREN</vt:lpstr>
      <vt:lpstr>CHARCTERISTICS</vt:lpstr>
      <vt:lpstr>VERBAL ABILITY</vt:lpstr>
      <vt:lpstr>INFORMATION PROCESSING</vt:lpstr>
      <vt:lpstr>HIGH CURIOSITY LEVEL</vt:lpstr>
      <vt:lpstr>MEMORY RETENTION</vt:lpstr>
      <vt:lpstr>INTENSITY AND PERSISTENCE</vt:lpstr>
      <vt:lpstr>SENSE OF HUMOR</vt:lpstr>
      <vt:lpstr>SENSE OF JUSTICE</vt:lpstr>
      <vt:lpstr>STRONG IMAGINATION</vt:lpstr>
      <vt:lpstr>KEEN OBSERVATION</vt:lpstr>
      <vt:lpstr>PROBLEM SOLVING CAPABILITIES</vt:lpstr>
      <vt:lpstr>PowerPoint Presentation</vt:lpstr>
      <vt:lpstr>PowerPoint Presentation</vt:lpstr>
      <vt:lpstr>PowerPoint Presentation</vt:lpstr>
      <vt:lpstr>PowerPoint Presentation</vt:lpstr>
      <vt:lpstr>JUVENILE DELIQUENCY</vt:lpstr>
      <vt:lpstr>PowerPoint Presentation</vt:lpstr>
      <vt:lpstr>PowerPoint Presentation</vt:lpstr>
      <vt:lpstr>PREVENTING JUVENILE DELIQUENCY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YOU</vt:lpstr>
      <vt:lpstr>CREATED BY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</dc:title>
  <dc:creator>sai</dc:creator>
  <cp:lastModifiedBy>PRACHI</cp:lastModifiedBy>
  <cp:revision>16</cp:revision>
  <dcterms:created xsi:type="dcterms:W3CDTF">2017-08-07T04:50:35Z</dcterms:created>
  <dcterms:modified xsi:type="dcterms:W3CDTF">2023-04-02T17:35:08Z</dcterms:modified>
</cp:coreProperties>
</file>